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F0"/>
    <a:srgbClr val="E8F6FD"/>
    <a:srgbClr val="39B97A"/>
    <a:srgbClr val="1EB26A"/>
    <a:srgbClr val="E3F2E7"/>
    <a:srgbClr val="FF0000"/>
    <a:srgbClr val="8DC369"/>
    <a:srgbClr val="009900"/>
    <a:srgbClr val="62812B"/>
    <a:srgbClr val="A0C8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8792" autoAdjust="0"/>
  </p:normalViewPr>
  <p:slideViewPr>
    <p:cSldViewPr>
      <p:cViewPr varScale="1">
        <p:scale>
          <a:sx n="111" d="100"/>
          <a:sy n="111" d="100"/>
        </p:scale>
        <p:origin x="50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8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of the most exciting things was a new kind of taxi called Cybercab... It doesn’t even have a steering wheel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方向盘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pedals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脚踏板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其中最令人兴奋的当属一种名为赛博出租车的新型出租车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它甚至没有方向盘或脚踏板。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Cybercab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这种新型出租车中没有方向盘。故选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39528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77361"/>
            <a:ext cx="11485848" cy="1643527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underlined word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chores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mean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217988" algn="l"/>
                <a:tab pos="5645150" algn="l"/>
                <a:tab pos="8074025" algn="l"/>
                <a:tab pos="98615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Homework.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Housework.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Farm work.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26654" y="949486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smtClean="0"/>
              <a:t>B</a:t>
            </a:r>
            <a:endParaRPr lang="zh-CN" altLang="en-US"/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2204864"/>
            <a:ext cx="11485848" cy="319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“This robot can help with chores, like cleaning or cooking.”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可知，这种机器人可以帮忙打扫和做饭，因此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“chores”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家务活</a:t>
            </a:r>
            <a:r>
              <a:rPr lang="en-US" altLang="zh-CN" b="1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“housework”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意义相同。故选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7057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infer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Tesla’s event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We can see Robovans on the roads by 2026.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Tesla’s cool new things will make people’s lives much easier.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Cybercab is the coolest and the most popular car in the world now.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26654" y="918245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4430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clear that Tesla is always trying to make new and better things to make our lives easier.”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可知，特斯拉的新发明让人们的生活更加便捷。故选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63879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0094"/>
            <a:ext cx="11567000" cy="5193202"/>
          </a:xfrm>
          <a:prstGeom prst="rect">
            <a:avLst/>
          </a:prstGeom>
        </p:spPr>
      </p:pic>
      <p:pic>
        <p:nvPicPr>
          <p:cNvPr id="10" name="译文.eps" descr="id:21474873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3274231"/>
            <a:ext cx="1224136" cy="378439"/>
          </a:xfrm>
          <a:prstGeom prst="rect">
            <a:avLst/>
          </a:prstGeom>
        </p:spPr>
      </p:pic>
      <p:pic>
        <p:nvPicPr>
          <p:cNvPr id="11" name="分析.eps" descr="id:214748734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98522" y="4796044"/>
            <a:ext cx="1250325" cy="38653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4633" y="826412"/>
            <a:ext cx="2850254" cy="553993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2204"/>
            <a:ext cx="11485848" cy="16547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 these new vans aren’t ready yet, they give us a taste of what the future might be like with self-driving cars.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406574" y="2960288"/>
            <a:ext cx="11485848" cy="165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尽管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这些新型厢式车尚未准备好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但它们让我们得以一窥未来自动驾驶汽车的发展方向。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内容占位符 1"/>
          <p:cNvSpPr txBox="1">
            <a:spLocks/>
          </p:cNvSpPr>
          <p:nvPr/>
        </p:nvSpPr>
        <p:spPr bwMode="auto">
          <a:xfrm>
            <a:off x="406574" y="4482986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是一个复合句，包含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引导的让步状语从句。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417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7208" y="692696"/>
            <a:ext cx="11148685" cy="1539044"/>
          </a:xfrm>
          <a:prstGeom prst="rect">
            <a:avLst/>
          </a:prstGeom>
        </p:spPr>
      </p:pic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5408511"/>
            <a:ext cx="11485848" cy="818173"/>
          </a:xfrm>
        </p:spPr>
        <p:txBody>
          <a:bodyPr/>
          <a:lstStyle/>
          <a:p>
            <a:pPr algn="r"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湖南长沙长郡教育集团期中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590" y="2249704"/>
            <a:ext cx="3024336" cy="790377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194236"/>
            <a:ext cx="11485848" cy="33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本文介绍了特斯拉在发布会上展示的几种新产品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包括自动驾驶出租车、可载客或运货的面包车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以及能帮助做家务的机器人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Optimus,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展现了特斯拉在未来科技方面的进步和对人们生活的潜在影响。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2682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3316742"/>
          </a:xfrm>
        </p:spPr>
        <p:txBody>
          <a:bodyPr/>
          <a:lstStyle/>
          <a:p>
            <a:pPr indent="714375" algn="ctr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Tesla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October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4375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October 11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Tesla, a famous company had a big event called “WE, ROBOT”. This event showed some really cool new things that got everyone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excited.</a:t>
            </a:r>
            <a:endParaRPr lang="zh-CN" altLang="zh-CN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59284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8735"/>
          </a:xfrm>
        </p:spPr>
        <p:txBody>
          <a:bodyPr/>
          <a:lstStyle/>
          <a:p>
            <a:pPr indent="714375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of the most exciting things was a new kind of taxi called Cybercab. This taxi drives itself, so you don’t need a driver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doesn’t even have a steering wheel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方向盘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pedals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脚踏板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 people at Tesla said it would cost less than $30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to make, and it might be on the roads by 2026.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85480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7739"/>
          </a:xfrm>
        </p:spPr>
        <p:txBody>
          <a:bodyPr/>
          <a:lstStyle/>
          <a:p>
            <a:pPr indent="714375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Tesla also showed a special van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面包车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called Robovan. This van can sit at most 20 people or carry big things, making it really useful. Although these new vans aren’t ready yet, they give us a taste of what the future might be like with self-driving cars.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1297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indent="714375" hangingPunct="0">
              <a:spcAft>
                <a:spcPts val="0"/>
              </a:spcAft>
            </a:pP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the event wasn’t just about cars. Tesla also introduced a robot called Optimus. This robot can help with </a:t>
            </a:r>
            <a:r>
              <a:rPr lang="en-US" altLang="zh-CN" b="1" u="sng" spc="-1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chores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like cleaning or cooking. During the event, people saw Optimus dancing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playing games, talking, and even making a drink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While Optimus is still going to be better, it shows how robots could soon be part of our everyday lives.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42834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7739"/>
          </a:xfrm>
        </p:spPr>
        <p:txBody>
          <a:bodyPr/>
          <a:lstStyle/>
          <a:p>
            <a:pPr indent="714375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Tesla event was full of surprises and excitement. It’s clear that Tesla is always trying to make new and better things to make our lives easier. As a student, you can look forward to seeing how these cool new ideas will change the world.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92862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cool new things can we see at the event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One.	B. Two.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Three.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07604" y="899195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smtClean="0"/>
              <a:t>C</a:t>
            </a:r>
            <a:endParaRPr lang="zh-CN" altLang="en-US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140968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细节理解题。根据文章内容可知，特斯拉在活动中展示了三种新奇的东西：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Cybercab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Robovan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Optimus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3671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is NOT true about Cybercab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Cybercab is a taxi without a driver.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It will cost less than $30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to make a Cybercab.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You will use a steering wheel when sitting in a Cybercab.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64754" y="918245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smtClean="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371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1021</TotalTime>
  <Words>632</Words>
  <Application>Microsoft Office PowerPoint</Application>
  <PresentationFormat>自定义</PresentationFormat>
  <Paragraphs>33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3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760</cp:revision>
  <dcterms:created xsi:type="dcterms:W3CDTF">2020-11-06T05:24:00Z</dcterms:created>
  <dcterms:modified xsi:type="dcterms:W3CDTF">2025-09-13T09:24:17Z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